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handoutMasterIdLst>
    <p:handoutMasterId r:id="rId14"/>
  </p:handout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61" r:id="rId13"/>
  </p:sldIdLst>
  <p:sldSz cx="9144000" cy="6858000" type="screen4x3"/>
  <p:notesSz cx="6858000" cy="9144000"/>
  <p:defaultTextStyle>
    <a:defPPr>
      <a:defRPr lang="en-N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590" autoAdjust="0"/>
  </p:normalViewPr>
  <p:slideViewPr>
    <p:cSldViewPr>
      <p:cViewPr varScale="1">
        <p:scale>
          <a:sx n="71" d="100"/>
          <a:sy n="71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E0C2DC0-0D35-4FB5-A98F-A000E507EF41}" type="datetimeFigureOut">
              <a:rPr lang="en-NZ"/>
              <a:pPr>
                <a:defRPr/>
              </a:pPr>
              <a:t>3/04/2014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4391F8-0C3D-4D20-B58F-CCBA9BFABCDB}" type="slidenum">
              <a:rPr lang="en-NZ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81121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NZ" altLang="en-US" noProof="0" smtClean="0"/>
          </a:p>
        </p:txBody>
      </p:sp>
      <p:sp>
        <p:nvSpPr>
          <p:cNvPr id="3585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NZ" altLang="en-US" noProof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608F46A5-7489-4F50-806C-217DD330E3E3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788217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9730F00-C92A-411B-9EA7-DCF276C28C8B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4004776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0892E75-4236-482A-A9F0-715A6CC36F84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57150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120680"/>
          </a:xfrm>
        </p:spPr>
        <p:txBody>
          <a:bodyPr/>
          <a:lstStyle>
            <a:lvl1pPr marL="1255713" indent="-1255713">
              <a:tabLst>
                <a:tab pos="538163" algn="l"/>
                <a:tab pos="898525" algn="l"/>
                <a:tab pos="1255713" algn="l"/>
                <a:tab pos="8693150" algn="r"/>
              </a:tabLst>
              <a:defRPr/>
            </a:lvl1pPr>
            <a:lvl2pPr>
              <a:tabLst>
                <a:tab pos="538163" algn="l"/>
                <a:tab pos="898525" algn="l"/>
                <a:tab pos="1255713" algn="l"/>
                <a:tab pos="8693150" algn="r"/>
              </a:tabLst>
              <a:defRPr/>
            </a:lvl2pPr>
            <a:lvl3pPr>
              <a:tabLst>
                <a:tab pos="538163" algn="l"/>
                <a:tab pos="898525" algn="l"/>
                <a:tab pos="1255713" algn="l"/>
                <a:tab pos="8693150" algn="r"/>
              </a:tabLst>
              <a:defRPr/>
            </a:lvl3pPr>
            <a:lvl4pPr>
              <a:tabLst>
                <a:tab pos="538163" algn="l"/>
                <a:tab pos="898525" algn="l"/>
                <a:tab pos="1255713" algn="l"/>
                <a:tab pos="8693150" algn="r"/>
              </a:tabLst>
              <a:defRPr/>
            </a:lvl4pPr>
            <a:lvl5pPr>
              <a:tabLst>
                <a:tab pos="538163" algn="l"/>
                <a:tab pos="898525" algn="l"/>
                <a:tab pos="1255713" algn="l"/>
                <a:tab pos="8693150" algn="r"/>
              </a:tabLs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33191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FDBFA05-4EAA-4581-9DA5-AE64C85F7273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44033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06E9C05-7032-4FDC-ADEF-2B683077A829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54197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4297593-E562-4A8E-86F3-711984658E5D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53062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B23642B-864A-4C02-8476-5B60CD497640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72475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E337495-3477-4208-B2A3-C49A93B65F92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99004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C03A5E7-9C79-4DFA-B55C-8140406C3018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598836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A0D5B0E-79AE-479B-A0E5-E94D067DD6B8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30284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260350"/>
            <a:ext cx="9144000" cy="612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NZ" alt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9" r:id="rId1"/>
    <p:sldLayoutId id="2147483878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Arial" charset="0"/>
        </a:defRPr>
      </a:lvl9pPr>
    </p:titleStyle>
    <p:bodyStyle>
      <a:lvl1pPr marL="1255713" indent="-125571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tabLst>
          <a:tab pos="542925" algn="l"/>
          <a:tab pos="901700" algn="l"/>
          <a:tab pos="1258888" algn="l"/>
          <a:tab pos="8693150" algn="r"/>
        </a:tabLs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tabLst>
          <a:tab pos="542925" algn="l"/>
          <a:tab pos="901700" algn="l"/>
          <a:tab pos="1258888" algn="l"/>
          <a:tab pos="8693150" algn="r"/>
        </a:tabLst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tabLst>
          <a:tab pos="542925" algn="l"/>
          <a:tab pos="901700" algn="l"/>
          <a:tab pos="1258888" algn="l"/>
          <a:tab pos="8693150" algn="r"/>
        </a:tabLst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tabLst>
          <a:tab pos="542925" algn="l"/>
          <a:tab pos="901700" algn="l"/>
          <a:tab pos="1258888" algn="l"/>
          <a:tab pos="8693150" algn="r"/>
        </a:tabLst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tabLst>
          <a:tab pos="542925" algn="l"/>
          <a:tab pos="901700" algn="l"/>
          <a:tab pos="1258888" algn="l"/>
          <a:tab pos="8693150" algn="r"/>
        </a:tabLs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>
          <a:xfrm>
            <a:off x="0" y="260350"/>
            <a:ext cx="9144000" cy="6121400"/>
          </a:xfrm>
        </p:spPr>
        <p:txBody>
          <a:bodyPr/>
          <a:lstStyle/>
          <a:p>
            <a:r>
              <a:rPr lang="en-NZ" altLang="en-US" dirty="0" smtClean="0"/>
              <a:t>	</a:t>
            </a:r>
            <a:r>
              <a:rPr lang="en-GB" b="1" dirty="0">
                <a:solidFill>
                  <a:srgbClr val="FFFF00"/>
                </a:solidFill>
              </a:rPr>
              <a:t>Save me, O God; I sink in floods,</a:t>
            </a:r>
            <a:endParaRPr lang="en-NZ" b="1" dirty="0">
              <a:solidFill>
                <a:srgbClr val="FFFF00"/>
              </a:solidFill>
            </a:endParaRPr>
          </a:p>
          <a:p>
            <a:r>
              <a:rPr lang="en-GB" dirty="0"/>
              <a:t>		plunged into misery.</a:t>
            </a:r>
            <a:endParaRPr lang="en-NZ" dirty="0"/>
          </a:p>
          <a:p>
            <a:r>
              <a:rPr lang="en-GB" dirty="0"/>
              <a:t>	My constant weeping brings no help;</a:t>
            </a:r>
            <a:endParaRPr lang="en-NZ" dirty="0"/>
          </a:p>
          <a:p>
            <a:r>
              <a:rPr lang="en-GB" dirty="0"/>
              <a:t>		Lord, hear and answer me</a:t>
            </a:r>
            <a:r>
              <a:rPr lang="en-GB" dirty="0" smtClean="0"/>
              <a:t>.</a:t>
            </a:r>
            <a:endParaRPr lang="en-NZ" dirty="0"/>
          </a:p>
        </p:txBody>
      </p:sp>
      <p:sp>
        <p:nvSpPr>
          <p:cNvPr id="12291" name="Text Box 6"/>
          <p:cNvSpPr txBox="1">
            <a:spLocks noChangeArrowheads="1"/>
          </p:cNvSpPr>
          <p:nvPr/>
        </p:nvSpPr>
        <p:spPr bwMode="auto">
          <a:xfrm>
            <a:off x="34925" y="6524625"/>
            <a:ext cx="3168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NZ" altLang="en-US" sz="1200" dirty="0"/>
              <a:t>[Sing to the Lord </a:t>
            </a:r>
            <a:r>
              <a:rPr lang="en-NZ" altLang="en-US" sz="1200" dirty="0" smtClean="0"/>
              <a:t>69]</a:t>
            </a:r>
            <a:endParaRPr lang="en-NZ" altLang="en-US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0" y="260350"/>
            <a:ext cx="9144000" cy="6121400"/>
          </a:xfrm>
        </p:spPr>
        <p:txBody>
          <a:bodyPr/>
          <a:lstStyle/>
          <a:p>
            <a:r>
              <a:rPr lang="en-NZ" altLang="en-US" sz="2000" i="1" dirty="0" smtClean="0"/>
              <a:t>10.</a:t>
            </a:r>
            <a:r>
              <a:rPr lang="en-NZ" altLang="en-US" dirty="0" smtClean="0"/>
              <a:t>	</a:t>
            </a:r>
            <a:r>
              <a:rPr lang="en-GB" dirty="0"/>
              <a:t>Unworthy of salvation’s bliss,</a:t>
            </a:r>
            <a:endParaRPr lang="en-NZ" dirty="0"/>
          </a:p>
          <a:p>
            <a:r>
              <a:rPr lang="en-GB" dirty="0"/>
              <a:t>		omit them from your book.</a:t>
            </a:r>
            <a:endParaRPr lang="en-NZ" dirty="0"/>
          </a:p>
          <a:p>
            <a:r>
              <a:rPr lang="en-GB" dirty="0"/>
              <a:t>	I am afflicted and in pain;</a:t>
            </a:r>
            <a:endParaRPr lang="en-NZ" dirty="0"/>
          </a:p>
          <a:p>
            <a:r>
              <a:rPr lang="en-GB" dirty="0"/>
              <a:t>		grant me your saving look!</a:t>
            </a:r>
            <a:endParaRPr lang="en-NZ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6028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0" y="260350"/>
            <a:ext cx="9144000" cy="6121400"/>
          </a:xfrm>
        </p:spPr>
        <p:txBody>
          <a:bodyPr/>
          <a:lstStyle/>
          <a:p>
            <a:r>
              <a:rPr lang="en-NZ" altLang="en-US" sz="2000" i="1" dirty="0" smtClean="0"/>
              <a:t>11.</a:t>
            </a:r>
            <a:r>
              <a:rPr lang="en-NZ" altLang="en-US" dirty="0" smtClean="0"/>
              <a:t>	</a:t>
            </a:r>
            <a:r>
              <a:rPr lang="en-GB" dirty="0"/>
              <a:t>My song of praise to you, O God,</a:t>
            </a:r>
            <a:endParaRPr lang="en-NZ" dirty="0"/>
          </a:p>
          <a:p>
            <a:r>
              <a:rPr lang="en-GB" dirty="0"/>
              <a:t>		is more than sacrifice.</a:t>
            </a:r>
            <a:endParaRPr lang="en-NZ" dirty="0"/>
          </a:p>
          <a:p>
            <a:r>
              <a:rPr lang="en-GB" dirty="0"/>
              <a:t>	The </a:t>
            </a:r>
            <a:r>
              <a:rPr lang="en-GB" cap="all" dirty="0"/>
              <a:t>L</a:t>
            </a:r>
            <a:r>
              <a:rPr lang="en-GB" sz="2400" cap="all" dirty="0"/>
              <a:t>ord</a:t>
            </a:r>
            <a:r>
              <a:rPr lang="en-GB" dirty="0"/>
              <a:t> still hears the needy ones;</a:t>
            </a:r>
            <a:endParaRPr lang="en-NZ" dirty="0"/>
          </a:p>
          <a:p>
            <a:r>
              <a:rPr lang="en-GB" dirty="0"/>
              <a:t>		he heeds the prisoners’ cries</a:t>
            </a:r>
            <a:r>
              <a:rPr lang="en-GB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39027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0" y="260350"/>
            <a:ext cx="9144000" cy="6121400"/>
          </a:xfrm>
        </p:spPr>
        <p:txBody>
          <a:bodyPr/>
          <a:lstStyle/>
          <a:p>
            <a:r>
              <a:rPr lang="en-NZ" altLang="en-US" sz="2000" i="1" dirty="0" smtClean="0"/>
              <a:t>12.</a:t>
            </a:r>
            <a:r>
              <a:rPr lang="en-NZ" altLang="en-US" dirty="0" smtClean="0"/>
              <a:t>	</a:t>
            </a:r>
            <a:r>
              <a:rPr lang="en-GB" dirty="0"/>
              <a:t>Let </a:t>
            </a:r>
            <a:r>
              <a:rPr lang="en-GB" dirty="0" err="1"/>
              <a:t>heav’n</a:t>
            </a:r>
            <a:r>
              <a:rPr lang="en-GB" dirty="0"/>
              <a:t> and earth and seas rejoice;</a:t>
            </a:r>
            <a:endParaRPr lang="en-NZ" dirty="0"/>
          </a:p>
          <a:p>
            <a:r>
              <a:rPr lang="en-GB" dirty="0"/>
              <a:t>		let all that move give praise.</a:t>
            </a:r>
            <a:endParaRPr lang="en-NZ" dirty="0"/>
          </a:p>
          <a:p>
            <a:r>
              <a:rPr lang="en-GB" dirty="0"/>
              <a:t>	All those that love God’s name shall live</a:t>
            </a:r>
            <a:endParaRPr lang="en-NZ" dirty="0"/>
          </a:p>
          <a:p>
            <a:r>
              <a:rPr lang="en-GB" dirty="0"/>
              <a:t>		in Zion all their days.</a:t>
            </a:r>
            <a:endParaRPr lang="en-NZ" altLang="en-US" dirty="0" smtClean="0"/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-12700" y="5903893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NZ" altLang="en-US" sz="1000" dirty="0"/>
              <a:t>Sing to the Lord </a:t>
            </a:r>
            <a:r>
              <a:rPr lang="en-NZ" altLang="en-US" sz="1000" dirty="0" smtClean="0"/>
              <a:t>69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NZ" altLang="en-US" sz="1000">
                <a:solidFill>
                  <a:srgbClr val="FF0000"/>
                </a:solidFill>
              </a:rPr>
              <a:t>Reformed Church of __________ CCLI License # _____</a:t>
            </a:r>
            <a:endParaRPr lang="en-NZ" altLang="en-US" sz="1000" dirty="0"/>
          </a:p>
          <a:p>
            <a:pPr algn="r"/>
            <a:r>
              <a:rPr lang="en-GB" sz="1000" i="1" dirty="0"/>
              <a:t>Projection permitted with CCLI licence (#728460)</a:t>
            </a:r>
            <a:endParaRPr lang="en-NZ" sz="1000" i="1" dirty="0"/>
          </a:p>
          <a:p>
            <a:pPr algn="r"/>
            <a:r>
              <a:rPr lang="en-GB" sz="1000" dirty="0"/>
              <a:t>Text: Marie J. Post, 1985, © Faith Alive Christian Resources, 1987, alt.</a:t>
            </a:r>
            <a:endParaRPr lang="en-NZ" sz="1000" dirty="0"/>
          </a:p>
          <a:p>
            <a:pPr algn="r"/>
            <a:r>
              <a:rPr lang="en-GB" sz="1000" dirty="0"/>
              <a:t>Tune: Johann </a:t>
            </a:r>
            <a:r>
              <a:rPr lang="en-GB" sz="1000" dirty="0" err="1"/>
              <a:t>Crüger</a:t>
            </a:r>
            <a:r>
              <a:rPr lang="en-GB" sz="1000" dirty="0"/>
              <a:t>, 1647</a:t>
            </a:r>
            <a:endParaRPr lang="en-NZ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0" y="260350"/>
            <a:ext cx="9144000" cy="6121400"/>
          </a:xfrm>
        </p:spPr>
        <p:txBody>
          <a:bodyPr/>
          <a:lstStyle/>
          <a:p>
            <a:r>
              <a:rPr lang="en-NZ" altLang="en-US" sz="2000" i="1" dirty="0"/>
              <a:t>2</a:t>
            </a:r>
            <a:r>
              <a:rPr lang="en-NZ" altLang="en-US" sz="2000" i="1" dirty="0" smtClean="0"/>
              <a:t>.</a:t>
            </a:r>
            <a:r>
              <a:rPr lang="en-NZ" altLang="en-US" dirty="0" smtClean="0"/>
              <a:t>	</a:t>
            </a:r>
            <a:r>
              <a:rPr lang="en-GB" dirty="0"/>
              <a:t>How countless are my many foes</a:t>
            </a:r>
            <a:endParaRPr lang="en-NZ" dirty="0"/>
          </a:p>
          <a:p>
            <a:r>
              <a:rPr lang="en-GB" dirty="0"/>
              <a:t>		who hate without a cause.</a:t>
            </a:r>
            <a:endParaRPr lang="en-NZ" dirty="0"/>
          </a:p>
          <a:p>
            <a:r>
              <a:rPr lang="en-GB" dirty="0"/>
              <a:t>	O Lord, you know the wrong I do</a:t>
            </a:r>
            <a:endParaRPr lang="en-NZ" dirty="0"/>
          </a:p>
          <a:p>
            <a:r>
              <a:rPr lang="en-GB" dirty="0"/>
              <a:t>		against your holy laws.</a:t>
            </a:r>
            <a:endParaRPr lang="en-NZ" alt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0" y="260350"/>
            <a:ext cx="9144000" cy="6121400"/>
          </a:xfrm>
        </p:spPr>
        <p:txBody>
          <a:bodyPr/>
          <a:lstStyle/>
          <a:p>
            <a:r>
              <a:rPr lang="en-NZ" altLang="en-US" sz="2000" i="1" dirty="0" smtClean="0"/>
              <a:t>3.</a:t>
            </a:r>
            <a:r>
              <a:rPr lang="en-NZ" altLang="en-US" dirty="0" smtClean="0"/>
              <a:t>	</a:t>
            </a:r>
            <a:r>
              <a:rPr lang="en-GB" dirty="0"/>
              <a:t>May those who seek you not be put</a:t>
            </a:r>
            <a:endParaRPr lang="en-NZ" dirty="0"/>
          </a:p>
          <a:p>
            <a:r>
              <a:rPr lang="en-GB" dirty="0"/>
              <a:t>		to shame because of me.</a:t>
            </a:r>
            <a:endParaRPr lang="en-NZ" dirty="0"/>
          </a:p>
          <a:p>
            <a:r>
              <a:rPr lang="en-GB" dirty="0"/>
              <a:t>	Lord, for your sake I suffer scorn,</a:t>
            </a:r>
            <a:endParaRPr lang="en-NZ" dirty="0"/>
          </a:p>
          <a:p>
            <a:r>
              <a:rPr lang="en-GB" dirty="0"/>
              <a:t>		estranged from family</a:t>
            </a:r>
            <a:r>
              <a:rPr lang="en-GB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08012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0" y="260350"/>
            <a:ext cx="9144000" cy="6121400"/>
          </a:xfrm>
        </p:spPr>
        <p:txBody>
          <a:bodyPr/>
          <a:lstStyle/>
          <a:p>
            <a:r>
              <a:rPr lang="en-NZ" altLang="en-US" sz="2000" i="1" dirty="0"/>
              <a:t>4</a:t>
            </a:r>
            <a:r>
              <a:rPr lang="en-NZ" altLang="en-US" sz="2000" i="1" dirty="0" smtClean="0"/>
              <a:t>.</a:t>
            </a:r>
            <a:r>
              <a:rPr lang="en-NZ" altLang="en-US" dirty="0" smtClean="0"/>
              <a:t>	</a:t>
            </a:r>
            <a:r>
              <a:rPr lang="en-GB" dirty="0"/>
              <a:t>My zeal for your most holy house</a:t>
            </a:r>
            <a:endParaRPr lang="en-NZ" dirty="0"/>
          </a:p>
          <a:p>
            <a:r>
              <a:rPr lang="en-GB" dirty="0"/>
              <a:t>		has brought reproach and jest.</a:t>
            </a:r>
            <a:endParaRPr lang="en-NZ" dirty="0"/>
          </a:p>
          <a:p>
            <a:r>
              <a:rPr lang="en-GB" dirty="0"/>
              <a:t>	Foes’ vulgar songs about my fate</a:t>
            </a:r>
            <a:endParaRPr lang="en-NZ" dirty="0"/>
          </a:p>
          <a:p>
            <a:r>
              <a:rPr lang="en-GB" dirty="0"/>
              <a:t>		leave me the more depressed</a:t>
            </a:r>
            <a:r>
              <a:rPr lang="en-GB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34784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0" y="260350"/>
            <a:ext cx="9144000" cy="6121400"/>
          </a:xfrm>
        </p:spPr>
        <p:txBody>
          <a:bodyPr/>
          <a:lstStyle/>
          <a:p>
            <a:r>
              <a:rPr lang="en-NZ" altLang="en-US" sz="2000" i="1" dirty="0"/>
              <a:t>5</a:t>
            </a:r>
            <a:r>
              <a:rPr lang="en-NZ" altLang="en-US" sz="2000" i="1" dirty="0" smtClean="0"/>
              <a:t>.</a:t>
            </a:r>
            <a:r>
              <a:rPr lang="en-NZ" altLang="en-US" dirty="0" smtClean="0"/>
              <a:t>	</a:t>
            </a:r>
            <a:r>
              <a:rPr lang="en-GB" dirty="0"/>
              <a:t>In full assurance of your grace</a:t>
            </a:r>
            <a:endParaRPr lang="en-NZ" dirty="0"/>
          </a:p>
          <a:p>
            <a:r>
              <a:rPr lang="en-GB" dirty="0"/>
              <a:t>		I turn to you in prayer.</a:t>
            </a:r>
            <a:endParaRPr lang="en-NZ" dirty="0"/>
          </a:p>
          <a:p>
            <a:r>
              <a:rPr lang="en-GB" dirty="0"/>
              <a:t>	Deliver me from surging floods;</a:t>
            </a:r>
            <a:endParaRPr lang="en-NZ" dirty="0"/>
          </a:p>
          <a:p>
            <a:r>
              <a:rPr lang="en-GB" dirty="0"/>
              <a:t>		draw near, reach out in care</a:t>
            </a:r>
            <a:r>
              <a:rPr lang="en-GB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57043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0" y="260350"/>
            <a:ext cx="9144000" cy="6121400"/>
          </a:xfrm>
        </p:spPr>
        <p:txBody>
          <a:bodyPr/>
          <a:lstStyle/>
          <a:p>
            <a:r>
              <a:rPr lang="en-NZ" altLang="en-US" sz="2000" i="1" dirty="0"/>
              <a:t>6</a:t>
            </a:r>
            <a:r>
              <a:rPr lang="en-NZ" altLang="en-US" sz="2000" i="1" dirty="0" smtClean="0"/>
              <a:t>.</a:t>
            </a:r>
            <a:r>
              <a:rPr lang="en-NZ" altLang="en-US" dirty="0" smtClean="0"/>
              <a:t>	</a:t>
            </a:r>
            <a:r>
              <a:rPr lang="en-GB" dirty="0"/>
              <a:t>Your steadfast mercy, </a:t>
            </a:r>
            <a:r>
              <a:rPr lang="en-GB" cap="all" dirty="0"/>
              <a:t>L</a:t>
            </a:r>
            <a:r>
              <a:rPr lang="en-GB" sz="2400" cap="all" dirty="0"/>
              <a:t>ord</a:t>
            </a:r>
            <a:r>
              <a:rPr lang="en-GB" dirty="0"/>
              <a:t>, is good;</a:t>
            </a:r>
            <a:endParaRPr lang="en-NZ" dirty="0"/>
          </a:p>
          <a:p>
            <a:r>
              <a:rPr lang="en-GB" dirty="0"/>
              <a:t>		hide not your face from me.</a:t>
            </a:r>
            <a:endParaRPr lang="en-NZ" dirty="0"/>
          </a:p>
          <a:p>
            <a:r>
              <a:rPr lang="en-GB" dirty="0"/>
              <a:t>	Hear my distress and answer, </a:t>
            </a:r>
            <a:r>
              <a:rPr lang="en-GB" cap="all" dirty="0"/>
              <a:t>L</a:t>
            </a:r>
            <a:r>
              <a:rPr lang="en-GB" sz="2400" cap="all" dirty="0"/>
              <a:t>ord</a:t>
            </a:r>
            <a:r>
              <a:rPr lang="en-GB" dirty="0"/>
              <a:t>;</a:t>
            </a:r>
            <a:endParaRPr lang="en-NZ" dirty="0"/>
          </a:p>
          <a:p>
            <a:r>
              <a:rPr lang="en-GB" dirty="0"/>
              <a:t>		make haste and set me free.</a:t>
            </a:r>
            <a:endParaRPr lang="en-NZ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6376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0" y="260350"/>
            <a:ext cx="9144000" cy="6121400"/>
          </a:xfrm>
        </p:spPr>
        <p:txBody>
          <a:bodyPr/>
          <a:lstStyle/>
          <a:p>
            <a:r>
              <a:rPr lang="en-NZ" altLang="en-US" sz="2000" i="1" dirty="0"/>
              <a:t>7</a:t>
            </a:r>
            <a:r>
              <a:rPr lang="en-NZ" altLang="en-US" sz="2000" i="1" dirty="0" smtClean="0"/>
              <a:t>.</a:t>
            </a:r>
            <a:r>
              <a:rPr lang="en-NZ" altLang="en-US" dirty="0" smtClean="0"/>
              <a:t>	</a:t>
            </a:r>
            <a:r>
              <a:rPr lang="en-GB" dirty="0"/>
              <a:t>You know of my reproach and shame;</a:t>
            </a:r>
            <a:endParaRPr lang="en-NZ" dirty="0"/>
          </a:p>
          <a:p>
            <a:r>
              <a:rPr lang="en-GB" dirty="0"/>
              <a:t>		my heart despairs from grief.</a:t>
            </a:r>
            <a:endParaRPr lang="en-NZ" dirty="0"/>
          </a:p>
          <a:p>
            <a:r>
              <a:rPr lang="en-GB" dirty="0"/>
              <a:t>	I looked for pity, but I found</a:t>
            </a:r>
            <a:endParaRPr lang="en-NZ" dirty="0"/>
          </a:p>
          <a:p>
            <a:r>
              <a:rPr lang="en-GB" dirty="0"/>
              <a:t>		no comfort or relief.</a:t>
            </a:r>
            <a:endParaRPr lang="en-NZ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9093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0" y="260350"/>
            <a:ext cx="9144000" cy="6121400"/>
          </a:xfrm>
        </p:spPr>
        <p:txBody>
          <a:bodyPr/>
          <a:lstStyle/>
          <a:p>
            <a:r>
              <a:rPr lang="en-NZ" altLang="en-US" sz="2000" i="1" dirty="0"/>
              <a:t>8</a:t>
            </a:r>
            <a:r>
              <a:rPr lang="en-NZ" altLang="en-US" sz="2000" i="1" dirty="0" smtClean="0"/>
              <a:t>.</a:t>
            </a:r>
            <a:r>
              <a:rPr lang="en-NZ" altLang="en-US" dirty="0" smtClean="0"/>
              <a:t>	</a:t>
            </a:r>
            <a:r>
              <a:rPr lang="en-GB" dirty="0"/>
              <a:t>They gave me bitter gall for food,</a:t>
            </a:r>
            <a:endParaRPr lang="en-NZ" dirty="0"/>
          </a:p>
          <a:p>
            <a:r>
              <a:rPr lang="en-GB" dirty="0"/>
              <a:t>		and vinegar for thirst.</a:t>
            </a:r>
            <a:endParaRPr lang="en-NZ" dirty="0"/>
          </a:p>
          <a:p>
            <a:r>
              <a:rPr lang="en-GB" dirty="0"/>
              <a:t>	O may their deeds rebound on them,</a:t>
            </a:r>
            <a:endParaRPr lang="en-NZ" dirty="0"/>
          </a:p>
          <a:p>
            <a:r>
              <a:rPr lang="en-GB" dirty="0"/>
              <a:t>		a trap to leave them cursed</a:t>
            </a:r>
            <a:r>
              <a:rPr lang="en-GB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96576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0" y="260350"/>
            <a:ext cx="9144000" cy="6121400"/>
          </a:xfrm>
        </p:spPr>
        <p:txBody>
          <a:bodyPr/>
          <a:lstStyle/>
          <a:p>
            <a:r>
              <a:rPr lang="en-NZ" altLang="en-US" sz="2000" i="1" dirty="0"/>
              <a:t>9</a:t>
            </a:r>
            <a:r>
              <a:rPr lang="en-NZ" altLang="en-US" sz="2000" i="1" dirty="0" smtClean="0"/>
              <a:t>.</a:t>
            </a:r>
            <a:r>
              <a:rPr lang="en-NZ" altLang="en-US" dirty="0" smtClean="0"/>
              <a:t>	</a:t>
            </a:r>
            <a:r>
              <a:rPr lang="en-GB" dirty="0"/>
              <a:t>In burning anger bring them low,</a:t>
            </a:r>
            <a:endParaRPr lang="en-NZ" dirty="0"/>
          </a:p>
          <a:p>
            <a:r>
              <a:rPr lang="en-GB" dirty="0"/>
              <a:t>		desert them, one and all;</a:t>
            </a:r>
            <a:endParaRPr lang="en-NZ" dirty="0"/>
          </a:p>
          <a:p>
            <a:r>
              <a:rPr lang="en-GB" dirty="0"/>
              <a:t>	for those chastised by you they taunt.</a:t>
            </a:r>
            <a:endParaRPr lang="en-NZ" dirty="0"/>
          </a:p>
          <a:p>
            <a:r>
              <a:rPr lang="en-GB" dirty="0"/>
              <a:t>		O </a:t>
            </a:r>
            <a:r>
              <a:rPr lang="en-GB" cap="all" dirty="0"/>
              <a:t>L</a:t>
            </a:r>
            <a:r>
              <a:rPr lang="en-GB" sz="2400" cap="all" dirty="0"/>
              <a:t>ord</a:t>
            </a:r>
            <a:r>
              <a:rPr lang="en-GB" dirty="0"/>
              <a:t>, their crimes recall.</a:t>
            </a:r>
            <a:endParaRPr lang="en-NZ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79789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</TotalTime>
  <Words>75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pkbraam</dc:creator>
  <cp:lastModifiedBy>Jessica Gough</cp:lastModifiedBy>
  <cp:revision>3</cp:revision>
  <cp:lastPrinted>1601-01-01T00:00:00Z</cp:lastPrinted>
  <dcterms:created xsi:type="dcterms:W3CDTF">2014-02-18T08:19:07Z</dcterms:created>
  <dcterms:modified xsi:type="dcterms:W3CDTF">2014-04-03T09:12:58Z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